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g"/>
  <Default Extension="m4v" ContentType="video/mp4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lsx" ContentType="application/vnd.openxmlformats-officedocument.spreadsheetml.sheet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1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notesMasterIdLst>
    <p:notesMasterId r:id="rId51"/>
  </p:notesMaster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13"/>
  </p:normalViewPr>
  <p:slideViewPr>
    <p:cSldViewPr snapToGrid="0" snapToObjects="1">
      <p:cViewPr varScale="1">
        <p:scale>
          <a:sx n="119" d="100"/>
          <a:sy n="119" d="100"/>
        </p:scale>
        <p:origin x="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/Relationships>
</file>

<file path=ppt/notesMasters/_rels/notesMaster1.xml.rels><?xml version="1.0" encoding="UTF-8"?>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 smtClean="0"/>
              <a:t>6/20/18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arget="../slideLayouts/slideLayout1.xml" Type="http://schemas.openxmlformats.org/officeDocument/2006/relationships/slideLayout"/><Relationship Id="rId2" Target="../theme/theme1.xml" Type="http://schemas.openxmlformats.org/officeDocument/2006/relationships/theme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arget="../media/image1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.xml" Type="http://schemas.openxmlformats.org/officeDocument/2006/relationships/notesSlide"/></Relationships>
</file>

<file path=ppt/slides/_rels/slide10.xml.rels><?xml version="1.0" encoding="UTF-8" standalone="yes"?>
<Relationships xmlns="http://schemas.openxmlformats.org/package/2006/relationships"><Relationship Id="rId1" Target="../media/image10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0.xml" Type="http://schemas.openxmlformats.org/officeDocument/2006/relationships/notesSlide"/></Relationships>
</file>

<file path=ppt/slides/_rels/slide11.xml.rels><?xml version="1.0" encoding="UTF-8" standalone="yes"?>
<Relationships xmlns="http://schemas.openxmlformats.org/package/2006/relationships"><Relationship Id="rId1" Target="../media/image11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1.xml" Type="http://schemas.openxmlformats.org/officeDocument/2006/relationships/notesSlide"/></Relationships>
</file>

<file path=ppt/slides/_rels/slide12.xml.rels><?xml version="1.0" encoding="UTF-8" standalone="yes"?>
<Relationships xmlns="http://schemas.openxmlformats.org/package/2006/relationships"><Relationship Id="rId1" Target="../media/image12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2.xml" Type="http://schemas.openxmlformats.org/officeDocument/2006/relationships/notesSlide"/></Relationships>
</file>

<file path=ppt/slides/_rels/slide13.xml.rels><?xml version="1.0" encoding="UTF-8" standalone="yes"?>
<Relationships xmlns="http://schemas.openxmlformats.org/package/2006/relationships"><Relationship Id="rId1" Target="../media/image13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3.xml" Type="http://schemas.openxmlformats.org/officeDocument/2006/relationships/notesSlide"/></Relationships>
</file>

<file path=ppt/slides/_rels/slide14.xml.rels><?xml version="1.0" encoding="UTF-8" standalone="yes"?>
<Relationships xmlns="http://schemas.openxmlformats.org/package/2006/relationships"><Relationship Id="rId1" Target="../media/image14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4.xml" Type="http://schemas.openxmlformats.org/officeDocument/2006/relationships/notesSlide"/></Relationships>
</file>

<file path=ppt/slides/_rels/slide15.xml.rels><?xml version="1.0" encoding="UTF-8" standalone="yes"?>
<Relationships xmlns="http://schemas.openxmlformats.org/package/2006/relationships"><Relationship Id="rId1" Target="../media/image15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5.xml" Type="http://schemas.openxmlformats.org/officeDocument/2006/relationships/notesSlide"/></Relationships>
</file>

<file path=ppt/slides/_rels/slide16.xml.rels><?xml version="1.0" encoding="UTF-8" standalone="yes"?>
<Relationships xmlns="http://schemas.openxmlformats.org/package/2006/relationships"><Relationship Id="rId1" Target="../media/image16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6.xml" Type="http://schemas.openxmlformats.org/officeDocument/2006/relationships/notesSlide"/></Relationships>
</file>

<file path=ppt/slides/_rels/slide17.xml.rels><?xml version="1.0" encoding="UTF-8" standalone="yes"?>
<Relationships xmlns="http://schemas.openxmlformats.org/package/2006/relationships"><Relationship Id="rId1" Target="../media/image17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7.xml" Type="http://schemas.openxmlformats.org/officeDocument/2006/relationships/notesSlide"/></Relationships>
</file>

<file path=ppt/slides/_rels/slide18.xml.rels><?xml version="1.0" encoding="UTF-8" standalone="yes"?>
<Relationships xmlns="http://schemas.openxmlformats.org/package/2006/relationships"><Relationship Id="rId1" Target="../media/image18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8.xml" Type="http://schemas.openxmlformats.org/officeDocument/2006/relationships/notesSlide"/></Relationships>
</file>

<file path=ppt/slides/_rels/slide19.xml.rels><?xml version="1.0" encoding="UTF-8" standalone="yes"?>
<Relationships xmlns="http://schemas.openxmlformats.org/package/2006/relationships"><Relationship Id="rId1" Target="../media/image19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19.xml" Type="http://schemas.openxmlformats.org/officeDocument/2006/relationships/notesSlide"/></Relationships>
</file>

<file path=ppt/slides/_rels/slide2.xml.rels><?xml version="1.0" encoding="UTF-8" standalone="yes"?>
<Relationships xmlns="http://schemas.openxmlformats.org/package/2006/relationships"><Relationship Id="rId1" Target="../media/image2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.xml" Type="http://schemas.openxmlformats.org/officeDocument/2006/relationships/notesSlide"/></Relationships>
</file>

<file path=ppt/slides/_rels/slide20.xml.rels><?xml version="1.0" encoding="UTF-8" standalone="yes"?>
<Relationships xmlns="http://schemas.openxmlformats.org/package/2006/relationships"><Relationship Id="rId1" Target="../media/image20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0.xml" Type="http://schemas.openxmlformats.org/officeDocument/2006/relationships/notesSlide"/></Relationships>
</file>

<file path=ppt/slides/_rels/slide21.xml.rels><?xml version="1.0" encoding="UTF-8" standalone="yes"?>
<Relationships xmlns="http://schemas.openxmlformats.org/package/2006/relationships"><Relationship Id="rId1" Target="../media/image21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1.xml" Type="http://schemas.openxmlformats.org/officeDocument/2006/relationships/notesSlide"/></Relationships>
</file>

<file path=ppt/slides/_rels/slide22.xml.rels><?xml version="1.0" encoding="UTF-8" standalone="yes"?>
<Relationships xmlns="http://schemas.openxmlformats.org/package/2006/relationships"><Relationship Id="rId1" Target="../media/image22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2.xml" Type="http://schemas.openxmlformats.org/officeDocument/2006/relationships/notesSlide"/></Relationships>
</file>

<file path=ppt/slides/_rels/slide23.xml.rels><?xml version="1.0" encoding="UTF-8" standalone="yes"?>
<Relationships xmlns="http://schemas.openxmlformats.org/package/2006/relationships"><Relationship Id="rId1" Target="../media/image23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3.xml" Type="http://schemas.openxmlformats.org/officeDocument/2006/relationships/notesSlide"/></Relationships>
</file>

<file path=ppt/slides/_rels/slide24.xml.rels><?xml version="1.0" encoding="UTF-8" standalone="yes"?>
<Relationships xmlns="http://schemas.openxmlformats.org/package/2006/relationships"><Relationship Id="rId1" Target="../media/image24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4.xml" Type="http://schemas.openxmlformats.org/officeDocument/2006/relationships/notesSlide"/></Relationships>
</file>

<file path=ppt/slides/_rels/slide25.xml.rels><?xml version="1.0" encoding="UTF-8" standalone="yes"?>
<Relationships xmlns="http://schemas.openxmlformats.org/package/2006/relationships"><Relationship Id="rId1" Target="../media/image25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5.xml" Type="http://schemas.openxmlformats.org/officeDocument/2006/relationships/notesSlide"/></Relationships>
</file>

<file path=ppt/slides/_rels/slide26.xml.rels><?xml version="1.0" encoding="UTF-8" standalone="yes"?>
<Relationships xmlns="http://schemas.openxmlformats.org/package/2006/relationships"><Relationship Id="rId1" Target="../media/image26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6.xml" Type="http://schemas.openxmlformats.org/officeDocument/2006/relationships/notesSlide"/></Relationships>
</file>

<file path=ppt/slides/_rels/slide27.xml.rels><?xml version="1.0" encoding="UTF-8" standalone="yes"?>
<Relationships xmlns="http://schemas.openxmlformats.org/package/2006/relationships"><Relationship Id="rId1" Target="../media/image27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7.xml" Type="http://schemas.openxmlformats.org/officeDocument/2006/relationships/notesSlide"/></Relationships>
</file>

<file path=ppt/slides/_rels/slide28.xml.rels><?xml version="1.0" encoding="UTF-8" standalone="yes"?>
<Relationships xmlns="http://schemas.openxmlformats.org/package/2006/relationships"><Relationship Id="rId1" Target="../media/image28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8.xml" Type="http://schemas.openxmlformats.org/officeDocument/2006/relationships/notesSlide"/></Relationships>
</file>

<file path=ppt/slides/_rels/slide29.xml.rels><?xml version="1.0" encoding="UTF-8" standalone="yes"?>
<Relationships xmlns="http://schemas.openxmlformats.org/package/2006/relationships"><Relationship Id="rId1" Target="../media/image29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29.xml" Type="http://schemas.openxmlformats.org/officeDocument/2006/relationships/notesSlide"/></Relationships>
</file>

<file path=ppt/slides/_rels/slide3.xml.rels><?xml version="1.0" encoding="UTF-8" standalone="yes"?>
<Relationships xmlns="http://schemas.openxmlformats.org/package/2006/relationships"><Relationship Id="rId1" Target="../media/image3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.xml" Type="http://schemas.openxmlformats.org/officeDocument/2006/relationships/notesSlide"/></Relationships>
</file>

<file path=ppt/slides/_rels/slide30.xml.rels><?xml version="1.0" encoding="UTF-8" standalone="yes"?>
<Relationships xmlns="http://schemas.openxmlformats.org/package/2006/relationships"><Relationship Id="rId1" Target="../media/image30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0.xml" Type="http://schemas.openxmlformats.org/officeDocument/2006/relationships/notesSlide"/></Relationships>
</file>

<file path=ppt/slides/_rels/slide31.xml.rels><?xml version="1.0" encoding="UTF-8" standalone="yes"?>
<Relationships xmlns="http://schemas.openxmlformats.org/package/2006/relationships"><Relationship Id="rId1" Target="../media/image31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1.xml" Type="http://schemas.openxmlformats.org/officeDocument/2006/relationships/notesSlide"/></Relationships>
</file>

<file path=ppt/slides/_rels/slide32.xml.rels><?xml version="1.0" encoding="UTF-8" standalone="yes"?>
<Relationships xmlns="http://schemas.openxmlformats.org/package/2006/relationships"><Relationship Id="rId1" Target="../media/image32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2.xml" Type="http://schemas.openxmlformats.org/officeDocument/2006/relationships/notesSlide"/></Relationships>
</file>

<file path=ppt/slides/_rels/slide33.xml.rels><?xml version="1.0" encoding="UTF-8" standalone="yes"?>
<Relationships xmlns="http://schemas.openxmlformats.org/package/2006/relationships"><Relationship Id="rId1" Target="../media/image33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3.xml" Type="http://schemas.openxmlformats.org/officeDocument/2006/relationships/notesSlide"/></Relationships>
</file>

<file path=ppt/slides/_rels/slide34.xml.rels><?xml version="1.0" encoding="UTF-8" standalone="yes"?>
<Relationships xmlns="http://schemas.openxmlformats.org/package/2006/relationships"><Relationship Id="rId1" Target="../media/image34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4.xml" Type="http://schemas.openxmlformats.org/officeDocument/2006/relationships/notesSlide"/></Relationships>
</file>

<file path=ppt/slides/_rels/slide35.xml.rels><?xml version="1.0" encoding="UTF-8" standalone="yes"?>
<Relationships xmlns="http://schemas.openxmlformats.org/package/2006/relationships"><Relationship Id="rId1" Target="../media/image35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5.xml" Type="http://schemas.openxmlformats.org/officeDocument/2006/relationships/notesSlide"/></Relationships>
</file>

<file path=ppt/slides/_rels/slide36.xml.rels><?xml version="1.0" encoding="UTF-8" standalone="yes"?>
<Relationships xmlns="http://schemas.openxmlformats.org/package/2006/relationships"><Relationship Id="rId1" Target="../media/image36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6.xml" Type="http://schemas.openxmlformats.org/officeDocument/2006/relationships/notesSlide"/></Relationships>
</file>

<file path=ppt/slides/_rels/slide37.xml.rels><?xml version="1.0" encoding="UTF-8" standalone="yes"?>
<Relationships xmlns="http://schemas.openxmlformats.org/package/2006/relationships"><Relationship Id="rId1" Target="../media/image37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7.xml" Type="http://schemas.openxmlformats.org/officeDocument/2006/relationships/notesSlide"/></Relationships>
</file>

<file path=ppt/slides/_rels/slide38.xml.rels><?xml version="1.0" encoding="UTF-8" standalone="yes"?>
<Relationships xmlns="http://schemas.openxmlformats.org/package/2006/relationships"><Relationship Id="rId1" Target="../media/image38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8.xml" Type="http://schemas.openxmlformats.org/officeDocument/2006/relationships/notesSlide"/></Relationships>
</file>

<file path=ppt/slides/_rels/slide39.xml.rels><?xml version="1.0" encoding="UTF-8" standalone="yes"?>
<Relationships xmlns="http://schemas.openxmlformats.org/package/2006/relationships"><Relationship Id="rId1" Target="../media/image39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39.xml" Type="http://schemas.openxmlformats.org/officeDocument/2006/relationships/notesSlide"/></Relationships>
</file>

<file path=ppt/slides/_rels/slide4.xml.rels><?xml version="1.0" encoding="UTF-8" standalone="yes"?>
<Relationships xmlns="http://schemas.openxmlformats.org/package/2006/relationships"><Relationship Id="rId1" Target="../media/image4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.xml" Type="http://schemas.openxmlformats.org/officeDocument/2006/relationships/notesSlide"/></Relationships>
</file>

<file path=ppt/slides/_rels/slide40.xml.rels><?xml version="1.0" encoding="UTF-8" standalone="yes"?>
<Relationships xmlns="http://schemas.openxmlformats.org/package/2006/relationships"><Relationship Id="rId1" Target="../media/image40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0.xml" Type="http://schemas.openxmlformats.org/officeDocument/2006/relationships/notesSlide"/></Relationships>
</file>

<file path=ppt/slides/_rels/slide41.xml.rels><?xml version="1.0" encoding="UTF-8" standalone="yes"?>
<Relationships xmlns="http://schemas.openxmlformats.org/package/2006/relationships"><Relationship Id="rId1" Target="../media/image41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1.xml" Type="http://schemas.openxmlformats.org/officeDocument/2006/relationships/notesSlide"/></Relationships>
</file>

<file path=ppt/slides/_rels/slide42.xml.rels><?xml version="1.0" encoding="UTF-8" standalone="yes"?>
<Relationships xmlns="http://schemas.openxmlformats.org/package/2006/relationships"><Relationship Id="rId1" Target="../media/image42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2.xml" Type="http://schemas.openxmlformats.org/officeDocument/2006/relationships/notesSlide"/></Relationships>
</file>

<file path=ppt/slides/_rels/slide43.xml.rels><?xml version="1.0" encoding="UTF-8" standalone="yes"?>
<Relationships xmlns="http://schemas.openxmlformats.org/package/2006/relationships"><Relationship Id="rId1" Target="../media/image43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3.xml" Type="http://schemas.openxmlformats.org/officeDocument/2006/relationships/notesSlide"/></Relationships>
</file>

<file path=ppt/slides/_rels/slide44.xml.rels><?xml version="1.0" encoding="UTF-8" standalone="yes"?>
<Relationships xmlns="http://schemas.openxmlformats.org/package/2006/relationships"><Relationship Id="rId1" Target="../media/image44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4.xml" Type="http://schemas.openxmlformats.org/officeDocument/2006/relationships/notesSlide"/></Relationships>
</file>

<file path=ppt/slides/_rels/slide45.xml.rels><?xml version="1.0" encoding="UTF-8" standalone="yes"?>
<Relationships xmlns="http://schemas.openxmlformats.org/package/2006/relationships"><Relationship Id="rId1" Target="../media/image45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45.xml" Type="http://schemas.openxmlformats.org/officeDocument/2006/relationships/notesSlide"/></Relationships>
</file>

<file path=ppt/slides/_rels/slide5.xml.rels><?xml version="1.0" encoding="UTF-8" standalone="yes"?>
<Relationships xmlns="http://schemas.openxmlformats.org/package/2006/relationships"><Relationship Id="rId1" Target="../media/image5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5.xml" Type="http://schemas.openxmlformats.org/officeDocument/2006/relationships/notesSlide"/></Relationships>
</file>

<file path=ppt/slides/_rels/slide6.xml.rels><?xml version="1.0" encoding="UTF-8" standalone="yes"?>
<Relationships xmlns="http://schemas.openxmlformats.org/package/2006/relationships"><Relationship Id="rId1" Target="../media/image6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6.xml" Type="http://schemas.openxmlformats.org/officeDocument/2006/relationships/notesSlide"/></Relationships>
</file>

<file path=ppt/slides/_rels/slide7.xml.rels><?xml version="1.0" encoding="UTF-8" standalone="yes"?>
<Relationships xmlns="http://schemas.openxmlformats.org/package/2006/relationships"><Relationship Id="rId1" Target="../media/image7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7.xml" Type="http://schemas.openxmlformats.org/officeDocument/2006/relationships/notesSlide"/></Relationships>
</file>

<file path=ppt/slides/_rels/slide8.xml.rels><?xml version="1.0" encoding="UTF-8" standalone="yes"?>
<Relationships xmlns="http://schemas.openxmlformats.org/package/2006/relationships"><Relationship Id="rId1" Target="../media/image8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8.xml" Type="http://schemas.openxmlformats.org/officeDocument/2006/relationships/notesSlide"/></Relationships>
</file>

<file path=ppt/slides/_rels/slide9.xml.rels><?xml version="1.0" encoding="UTF-8" standalone="yes"?>
<Relationships xmlns="http://schemas.openxmlformats.org/package/2006/relationships"><Relationship Id="rId1" Target="../media/image9.jpg" Type="http://schemas.openxmlformats.org/officeDocument/2006/relationships/image"/><Relationship Id="rId2" Target="../slideLayouts/slideLayout1.xml" Type="http://schemas.openxmlformats.org/officeDocument/2006/relationships/slideLayout"/><Relationship Id="rId3" Target="../notesSlides/notesSlide9.xml" Type="http://schemas.openxmlformats.org/officeDocument/2006/relationships/notesSlid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32b66960-6097-46c7-b901-25beb47f5963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36be88e2-da1b-4e9e-8f7b-a7e993d20d57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3e376ccf-b3ae-4abe-91cf-a44ce6536041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1a9a89b2-3404-4468-8be9-b61826512fad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590c9343-e8cf-4ad6-93af-f8b438ff0078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8e86ce31-4527-44b5-b10e-6f6ff0ff3677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48c6f991-96c2-4911-9ae8-0d1d2dae6e56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5626a869-28dd-4825-a6e6-50c12bf497cd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9035465a-70bd-46c6-94e2-6fc9da1972e6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c3f278b2-2721-4c90-9cf6-33ba34d86285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b62001ba-7a09-4fa5-aca5-78dfcd9448dd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b6cda5f7-6265-46f4-b2ae-0575e5c11725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c430f688-0dae-4bf2-8342-e214851399b2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4116f6a6-6f0b-4db1-b3fa-58e9f3d0830d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808d40cd-909a-44ed-ba5e-ac9b3b0c706d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1a28e28d-7c2e-471b-b454-605290ade037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9359ddf6-fe94-4eb0-aad8-a747c404e0a0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8b714966-7d61-4625-b985-c0991a760dfb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87fb220a-ab19-4430-91b9-af67b3858b3a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f579fa50-a017-4b77-8e75-c9ce1721154e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da2e5429-5842-4b4b-a606-a8e1800b935c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99043650-8ac2-435a-ac3e-cf38fe3160c6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a0703d6-f6f6-4212-b457-8718ec38323c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8521ed8-ad1b-4a9d-a867-7d42d35bb73b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112898ec-d7fb-4fdc-b123-2844f9d853c9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a62a73b1-9429-4f4b-8ff9-72da0693ca67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dc4e3410-3828-4efc-82b5-936375bbf775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74a926ca-e530-4640-9eca-093fbfe35898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69ee88ca-20ba-4820-bf58-0cd64500cf00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932b56f4-f95f-485a-b4d2-93a2c2937c57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58c60e2d-b32e-42e8-8cbc-b950c910a189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3d663491-633c-428e-a060-1db1a2bb42ff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235a8dfd-5cf2-4183-91d3-6e57534d6f65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b55b2e03-fbe8-42b9-900d-8a9a92d02d41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d9380572-20fa-4beb-9888-a43c830f3066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a676e5b8-83e3-47cb-8176-1f2d77b9e749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9ce22cd6-39c9-49f1-a6ff-438fa5a0cdf8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02ffa956-00e7-445d-873b-63273bce4344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8323b47e-7889-4c52-839c-02d77dfc4b3a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9b9f6615-47e0-4780-b57e-ce97891fb9d2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e7cb0c0e-7d9a-4240-8194-a8a258c51e13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2fb55755-e5a2-49df-9472-b232f0f3dad0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3a165cc4-a7ab-44cf-b1bd-ef76c3c2efeb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df3a8c92-11fd-4312-92e2-798fd7f1f820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/tmp/beautiful_ai_exports/9aa3869f-657c-4438-a70b-d231884a5004.jp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B22CB2B4EC0945BAE405080738A402" ma:contentTypeVersion="13" ma:contentTypeDescription="Create a new document." ma:contentTypeScope="" ma:versionID="b405460d54aefad155eed97d87d47a25">
  <xsd:schema xmlns:xsd="http://www.w3.org/2001/XMLSchema" xmlns:xs="http://www.w3.org/2001/XMLSchema" xmlns:p="http://schemas.microsoft.com/office/2006/metadata/properties" xmlns:ns2="796ac905-6883-45fd-b4f1-572a5eea7db8" xmlns:ns3="efd67bb8-4ed5-4000-854a-ee9d8ec9f801" targetNamespace="http://schemas.microsoft.com/office/2006/metadata/properties" ma:root="true" ma:fieldsID="97e7593367605d0c1e13c94ea9e67b4f" ns2:_="" ns3:_="">
    <xsd:import namespace="796ac905-6883-45fd-b4f1-572a5eea7db8"/>
    <xsd:import namespace="efd67bb8-4ed5-4000-854a-ee9d8ec9f8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ac905-6883-45fd-b4f1-572a5eea7d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cdd8373-1e77-4826-8aae-b71c5644429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fd67bb8-4ed5-4000-854a-ee9d8ec9f80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8d6714d4-ae91-4097-a5d0-44107964700c}" ma:internalName="TaxCatchAll" ma:showField="CatchAllData" ma:web="efd67bb8-4ed5-4000-854a-ee9d8ec9f8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fd67bb8-4ed5-4000-854a-ee9d8ec9f801" xsi:nil="true"/>
    <lcf76f155ced4ddcb4097134ff3c332f xmlns="796ac905-6883-45fd-b4f1-572a5eea7db8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5B85841-740C-4BCC-A431-856789C0AA06}"/>
</file>

<file path=customXml/itemProps2.xml><?xml version="1.0" encoding="utf-8"?>
<ds:datastoreItem xmlns:ds="http://schemas.openxmlformats.org/officeDocument/2006/customXml" ds:itemID="{E1951CB4-24C5-452D-9895-1BC01F66E866}"/>
</file>

<file path=customXml/itemProps3.xml><?xml version="1.0" encoding="utf-8"?>
<ds:datastoreItem xmlns:ds="http://schemas.openxmlformats.org/officeDocument/2006/customXml" ds:itemID="{DEDDA0FD-B6DB-4DAB-9D91-EECEF510582D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</PresentationFormat>
  <Paragraphs>0</Paragraphs>
  <Slides>45</Slides>
  <Notes>45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  <vt:lpstr>Slide 43</vt:lpstr>
      <vt:lpstr>Slide 44</vt:lpstr>
      <vt:lpstr>Slide 45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2026-06-10T01:27:48Z</dcterms:created>
  <dcterms:modified xsi:type="dcterms:W3CDTF">2026-06-10T01:27:48Z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0x01010096B22CB2B4EC0945BAE405080738A402</vt:lpwstr>
  </property>
</Properties>
</file>